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AC"/>
    <a:srgbClr val="006C6F"/>
    <a:srgbClr val="009C84"/>
    <a:srgbClr val="C85B35"/>
    <a:srgbClr val="960E53"/>
    <a:srgbClr val="005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35"/>
  </p:normalViewPr>
  <p:slideViewPr>
    <p:cSldViewPr snapToGrid="0" snapToObjects="1">
      <p:cViewPr varScale="1">
        <p:scale>
          <a:sx n="87" d="100"/>
          <a:sy n="87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7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10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27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545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4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7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55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640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39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835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50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8CC7-59FD-8349-8330-3CDC524F45E3}" type="datetimeFigureOut">
              <a:rPr lang="es-MX" smtClean="0"/>
              <a:t>19/09/2022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6900C-EB63-0041-BDF2-73F8E737FF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093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8D417AA-182D-9348-A8D7-D5349659AEBF}"/>
              </a:ext>
            </a:extLst>
          </p:cNvPr>
          <p:cNvSpPr txBox="1"/>
          <p:nvPr/>
        </p:nvSpPr>
        <p:spPr>
          <a:xfrm>
            <a:off x="2054618" y="2747519"/>
            <a:ext cx="50347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ANTEPROYECTO</a:t>
            </a:r>
          </a:p>
          <a:p>
            <a:pPr algn="ctr"/>
            <a:r>
              <a:rPr lang="es-MX" sz="4400" b="1" dirty="0">
                <a:solidFill>
                  <a:srgbClr val="0058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</p:spTree>
    <p:extLst>
      <p:ext uri="{BB962C8B-B14F-4D97-AF65-F5344CB8AC3E}">
        <p14:creationId xmlns:p14="http://schemas.microsoft.com/office/powerpoint/2010/main" val="55392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C5A29D99-53BA-624D-B116-E0A79276F7CA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5DDBA12-1F2B-29E7-3132-B847A94C8F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62" y="2209800"/>
            <a:ext cx="7991475" cy="31171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616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2C406C88-2F57-C233-6B7A-067E98796471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451ACBC8-C36D-669F-2385-AA1732681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098" y="1176337"/>
            <a:ext cx="8131803" cy="49054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11805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26D0760-ABC2-4F83-BE01-0B7F353C338B}"/>
              </a:ext>
            </a:extLst>
          </p:cNvPr>
          <p:cNvSpPr txBox="1"/>
          <p:nvPr/>
        </p:nvSpPr>
        <p:spPr>
          <a:xfrm>
            <a:off x="5369169" y="82062"/>
            <a:ext cx="18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POA 2023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7606B2-A937-0A50-94E3-3BF0E985A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63" y="2028825"/>
            <a:ext cx="8121171" cy="331935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25881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9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Joel Gil</dc:creator>
  <cp:lastModifiedBy>Usuario</cp:lastModifiedBy>
  <cp:revision>13</cp:revision>
  <dcterms:created xsi:type="dcterms:W3CDTF">2022-01-31T20:03:20Z</dcterms:created>
  <dcterms:modified xsi:type="dcterms:W3CDTF">2022-09-19T15:17:42Z</dcterms:modified>
</cp:coreProperties>
</file>